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61" r:id="rId22"/>
    <p:sldId id="26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648"/>
  </p:normalViewPr>
  <p:slideViewPr>
    <p:cSldViewPr snapToGrid="0">
      <p:cViewPr varScale="1">
        <p:scale>
          <a:sx n="156" d="100"/>
          <a:sy n="156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CABB3B-45C0-8E46-B916-92CEB463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35669"/>
            <a:ext cx="261257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700</Words>
  <Application>Microsoft Macintosh PowerPoint</Application>
  <PresentationFormat>On-screen Show (16:9)</PresentationFormat>
  <Paragraphs>101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13</cp:revision>
  <dcterms:modified xsi:type="dcterms:W3CDTF">2022-02-21T23:23:54Z</dcterms:modified>
</cp:coreProperties>
</file>